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2772" y="14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068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939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6650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071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487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8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930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571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56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395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138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42825-B8FC-4B3D-889B-697AFBFE6D3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7920D-3C91-41F1-888A-7AC9A61DA3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120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642937"/>
            <a:ext cx="9906000" cy="557212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686425" y="2282978"/>
            <a:ext cx="819150" cy="7396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667575" y="2652788"/>
            <a:ext cx="506100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캐릭터를 중앙에 두고 상단에 크로스바를 배치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2475" y="3439556"/>
            <a:ext cx="3050835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오토 </a:t>
            </a:r>
            <a:r>
              <a:rPr lang="ko-KR" altLang="en-US" b="1" dirty="0" err="1" smtClean="0">
                <a:solidFill>
                  <a:schemeClr val="bg1"/>
                </a:solidFill>
              </a:rPr>
              <a:t>타겟팅과</a:t>
            </a:r>
            <a:r>
              <a:rPr lang="ko-KR" altLang="en-US" b="1" dirty="0" smtClean="0">
                <a:solidFill>
                  <a:schemeClr val="bg1"/>
                </a:solidFill>
              </a:rPr>
              <a:t> </a:t>
            </a:r>
            <a:r>
              <a:rPr lang="ko-KR" altLang="en-US" b="1" dirty="0" err="1" smtClean="0">
                <a:solidFill>
                  <a:schemeClr val="bg1"/>
                </a:solidFill>
              </a:rPr>
              <a:t>액션감</a:t>
            </a:r>
            <a:r>
              <a:rPr lang="ko-KR" altLang="en-US" b="1" dirty="0" smtClean="0">
                <a:solidFill>
                  <a:schemeClr val="bg1"/>
                </a:solidFill>
              </a:rPr>
              <a:t> 증가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6329523"/>
            <a:ext cx="3430747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카메라와 캐릭터의 회전이 일치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38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892800" y="2908300"/>
            <a:ext cx="419100" cy="520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400800" y="2908300"/>
            <a:ext cx="428675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캐릭터를 측면에 두고 크로스 바를 표기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24200" y="5809218"/>
            <a:ext cx="4219425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조준을 많이 할 필요가 있는 스킬 구성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329523"/>
            <a:ext cx="3430747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카메라와 캐릭터의 회전이 일치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580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ê´ë ¨ ì´ë¯¸ì§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5768975" y="2639295"/>
            <a:ext cx="654050" cy="7897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400800" y="2908300"/>
            <a:ext cx="428675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캐릭터를 중앙에 두고 크로스 바를 표기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64614" y="3328673"/>
            <a:ext cx="7547259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크로스바가 이름 표에 다 가려지는 걸로 보아 큰 역할을 하지는 않는 듯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329523"/>
            <a:ext cx="4517583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카메라와 캐릭터의 회전이 일치하지 않음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62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979714"/>
            <a:ext cx="12192000" cy="783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7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54</Words>
  <Application>Microsoft Office PowerPoint</Application>
  <PresentationFormat>와이드스크린</PresentationFormat>
  <Paragraphs>9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강일구</dc:creator>
  <cp:lastModifiedBy>강일구</cp:lastModifiedBy>
  <cp:revision>5</cp:revision>
  <dcterms:created xsi:type="dcterms:W3CDTF">2019-06-30T15:17:07Z</dcterms:created>
  <dcterms:modified xsi:type="dcterms:W3CDTF">2019-06-30T16:29:39Z</dcterms:modified>
</cp:coreProperties>
</file>

<file path=docProps/thumbnail.jpeg>
</file>